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notesMasterIdLst>
    <p:notesMasterId r:id="rId8"/>
  </p:notesMasterIdLst>
  <p:sldIdLst>
    <p:sldId id="256" r:id="rId2"/>
    <p:sldId id="263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558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4B112-3CD2-4AE2-B9A2-CE45A54706DF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52419-9AB1-4F35-A367-CD68A7EBF0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59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52419-9AB1-4F35-A367-CD68A7EBF07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19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37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4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1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97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80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454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37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487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74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2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2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9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328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10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10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99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25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F9CBD7-94CC-4171-9A87-3725B007C8E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913E78-97CE-48BF-A7F6-7A2833BC97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71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0088" y="154174"/>
            <a:ext cx="7026005" cy="726359"/>
          </a:xfrm>
        </p:spPr>
        <p:txBody>
          <a:bodyPr>
            <a:noAutofit/>
          </a:bodyPr>
          <a:lstStyle/>
          <a:p>
            <a:r>
              <a:rPr lang="ru-RU" sz="5200" b="1" dirty="0" smtClean="0">
                <a:solidFill>
                  <a:srgbClr val="FF0000"/>
                </a:solidFill>
              </a:rPr>
              <a:t>С</a:t>
            </a:r>
            <a:r>
              <a:rPr lang="ru-RU" sz="5200" b="1" dirty="0" smtClean="0">
                <a:solidFill>
                  <a:schemeClr val="accent5"/>
                </a:solidFill>
              </a:rPr>
              <a:t>а</a:t>
            </a:r>
            <a:r>
              <a:rPr lang="ru-RU" sz="5200" b="1" dirty="0" smtClean="0">
                <a:solidFill>
                  <a:srgbClr val="FFFF00"/>
                </a:solidFill>
              </a:rPr>
              <a:t>л</a:t>
            </a:r>
            <a:r>
              <a:rPr lang="ru-RU" sz="5200" b="1" dirty="0" smtClean="0">
                <a:solidFill>
                  <a:srgbClr val="00B050"/>
                </a:solidFill>
              </a:rPr>
              <a:t>а</a:t>
            </a:r>
            <a:r>
              <a:rPr lang="ru-RU" sz="5200" b="1" dirty="0" smtClean="0">
                <a:solidFill>
                  <a:srgbClr val="00B0F0"/>
                </a:solidFill>
              </a:rPr>
              <a:t>в</a:t>
            </a:r>
            <a:r>
              <a:rPr lang="ru-RU" sz="5200" b="1" dirty="0" smtClean="0">
                <a:solidFill>
                  <a:srgbClr val="0070C0"/>
                </a:solidFill>
              </a:rPr>
              <a:t>а</a:t>
            </a:r>
            <a:r>
              <a:rPr lang="ru-RU" sz="5200" b="1" dirty="0" smtClean="0">
                <a:solidFill>
                  <a:srgbClr val="7030A0"/>
                </a:solidFill>
              </a:rPr>
              <a:t>т</a:t>
            </a:r>
            <a:r>
              <a:rPr lang="ru-RU" sz="5200" b="1" dirty="0" smtClean="0"/>
              <a:t> </a:t>
            </a:r>
            <a:r>
              <a:rPr lang="ru-RU" sz="5200" b="1" dirty="0" err="1" smtClean="0">
                <a:solidFill>
                  <a:srgbClr val="FF0000"/>
                </a:solidFill>
              </a:rPr>
              <a:t>к</a:t>
            </a:r>
            <a:r>
              <a:rPr lang="ru-RU" sz="5200" b="1" dirty="0" err="1" smtClean="0">
                <a:solidFill>
                  <a:schemeClr val="accent5"/>
                </a:solidFill>
              </a:rPr>
              <a:t>у</a:t>
            </a:r>
            <a:r>
              <a:rPr lang="ru-RU" sz="5200" b="1" dirty="0" err="1" smtClean="0">
                <a:solidFill>
                  <a:srgbClr val="FFFF00"/>
                </a:solidFill>
              </a:rPr>
              <a:t>п</a:t>
            </a:r>
            <a:r>
              <a:rPr lang="ru-RU" sz="5200" b="1" dirty="0" err="1" smtClean="0">
                <a:solidFill>
                  <a:srgbClr val="00B050"/>
                </a:solidFill>
              </a:rPr>
              <a:t>е</a:t>
            </a:r>
            <a:r>
              <a:rPr lang="ru-RU" sz="5200" b="1" dirty="0" err="1" smtClean="0">
                <a:solidFill>
                  <a:srgbClr val="00B0F0"/>
                </a:solidFill>
              </a:rPr>
              <a:t>р</a:t>
            </a:r>
            <a:r>
              <a:rPr lang="ru-RU" sz="5200" b="1" dirty="0" err="1" smtClean="0">
                <a:solidFill>
                  <a:srgbClr val="0070C0"/>
                </a:solidFill>
              </a:rPr>
              <a:t>е</a:t>
            </a:r>
            <a:endParaRPr lang="ru-RU" sz="52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75730" y="8335402"/>
            <a:ext cx="9144000" cy="1655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m1-tub-ru.yandex.net/i?id=97b75ef20c9d484034b487e0d82e6b43&amp;n=33&amp;h=190&amp;w=2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22" y="1569156"/>
            <a:ext cx="7412855" cy="380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70174" y="3471333"/>
            <a:ext cx="2421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5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23786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Жә</a:t>
            </a:r>
            <a:r>
              <a:rPr lang="ru-RU" sz="5000" b="1" dirty="0" err="1" smtClean="0">
                <a:solidFill>
                  <a:srgbClr val="FF0000"/>
                </a:solidFill>
              </a:rPr>
              <a:t>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5200" b="1" dirty="0" err="1" smtClean="0">
                <a:solidFill>
                  <a:srgbClr val="FF0000"/>
                </a:solidFill>
              </a:rPr>
              <a:t>к</a:t>
            </a:r>
            <a:r>
              <a:rPr lang="ru-RU" b="1" dirty="0" err="1" smtClean="0">
                <a:solidFill>
                  <a:srgbClr val="FF0000"/>
                </a:solidFill>
              </a:rPr>
              <a:t>ө</a:t>
            </a:r>
            <a:r>
              <a:rPr lang="ru-RU" sz="5200" b="1" dirty="0" err="1" smtClean="0">
                <a:solidFill>
                  <a:srgbClr val="FF0000"/>
                </a:solidFill>
              </a:rPr>
              <a:t>не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җ</a:t>
            </a:r>
            <a:r>
              <a:rPr lang="ru-RU" sz="5200" b="1" dirty="0" err="1" smtClean="0">
                <a:solidFill>
                  <a:srgbClr val="FF0000"/>
                </a:solidFill>
              </a:rPr>
              <a:t>ылы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5200" b="1" dirty="0" err="1" smtClean="0">
                <a:solidFill>
                  <a:srgbClr val="FF0000"/>
                </a:solidFill>
              </a:rPr>
              <a:t>я</a:t>
            </a:r>
            <a:r>
              <a:rPr lang="ru-RU" b="1" dirty="0" err="1" smtClean="0">
                <a:solidFill>
                  <a:srgbClr val="FF0000"/>
                </a:solidFill>
              </a:rPr>
              <a:t>ң</a:t>
            </a:r>
            <a:r>
              <a:rPr lang="ru-RU" sz="5200" b="1" dirty="0" err="1" smtClean="0">
                <a:solidFill>
                  <a:srgbClr val="FF0000"/>
                </a:solidFill>
              </a:rPr>
              <a:t>гыр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5200" b="1" dirty="0" err="1" smtClean="0">
                <a:solidFill>
                  <a:srgbClr val="FF0000"/>
                </a:solidFill>
              </a:rPr>
              <a:t>ява</a:t>
            </a:r>
            <a:endParaRPr lang="ru-RU" sz="5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clip-arts.ru/data/media/109/rain-258-rn-02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905918"/>
            <a:ext cx="9601195" cy="393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79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Я</a:t>
            </a:r>
            <a:r>
              <a:rPr lang="ru-RU" sz="3800" b="1" dirty="0" err="1" smtClean="0">
                <a:solidFill>
                  <a:srgbClr val="7030A0"/>
                </a:solidFill>
              </a:rPr>
              <a:t>ң</a:t>
            </a:r>
            <a:r>
              <a:rPr lang="ru-RU" b="1" dirty="0" err="1" smtClean="0">
                <a:solidFill>
                  <a:srgbClr val="7030A0"/>
                </a:solidFill>
              </a:rPr>
              <a:t>гыр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яуганнан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со</a:t>
            </a:r>
            <a:r>
              <a:rPr lang="ru-RU" sz="3800" b="1" dirty="0" err="1" smtClean="0">
                <a:solidFill>
                  <a:srgbClr val="7030A0"/>
                </a:solidFill>
              </a:rPr>
              <a:t>ң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салават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к</a:t>
            </a:r>
            <a:r>
              <a:rPr lang="ru-RU" sz="3800" b="1" dirty="0" err="1" smtClean="0">
                <a:solidFill>
                  <a:srgbClr val="7030A0"/>
                </a:solidFill>
              </a:rPr>
              <a:t>ү</a:t>
            </a:r>
            <a:r>
              <a:rPr lang="ru-RU" b="1" dirty="0" err="1" smtClean="0">
                <a:solidFill>
                  <a:srgbClr val="7030A0"/>
                </a:solidFill>
              </a:rPr>
              <a:t>пере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чыга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im0-tub-ru.yandex.net/i?id=aa3f46503cccd674773f2658a9e56ef2&amp;n=33&amp;h=190&amp;w=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556932"/>
            <a:ext cx="9721466" cy="362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ЕЛЕНА\Презентации ИЗО\радуга анимашки\deti-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892" y="1852611"/>
            <a:ext cx="6677025" cy="43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1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65309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/>
            </a:r>
            <a:br>
              <a:rPr lang="ru-RU" sz="1800" b="1" dirty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/>
            </a:r>
            <a:br>
              <a:rPr lang="ru-RU" sz="1800" b="1" dirty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FF0000"/>
                </a:solidFill>
              </a:rPr>
              <a:t>С</a:t>
            </a:r>
            <a:r>
              <a:rPr lang="ru-RU" sz="4900" b="1" dirty="0" smtClean="0">
                <a:solidFill>
                  <a:schemeClr val="accent5"/>
                </a:solidFill>
              </a:rPr>
              <a:t>а</a:t>
            </a:r>
            <a:r>
              <a:rPr lang="ru-RU" sz="4900" b="1" dirty="0" smtClean="0">
                <a:solidFill>
                  <a:srgbClr val="FFFF00"/>
                </a:solidFill>
              </a:rPr>
              <a:t>л</a:t>
            </a:r>
            <a:r>
              <a:rPr lang="ru-RU" sz="4900" b="1" dirty="0" smtClean="0">
                <a:solidFill>
                  <a:srgbClr val="00B050"/>
                </a:solidFill>
              </a:rPr>
              <a:t>а</a:t>
            </a:r>
            <a:r>
              <a:rPr lang="ru-RU" sz="4900" b="1" dirty="0" smtClean="0">
                <a:solidFill>
                  <a:srgbClr val="00B0F0"/>
                </a:solidFill>
              </a:rPr>
              <a:t>в</a:t>
            </a:r>
            <a:r>
              <a:rPr lang="ru-RU" sz="4900" b="1" dirty="0" smtClean="0">
                <a:solidFill>
                  <a:srgbClr val="0070C0"/>
                </a:solidFill>
              </a:rPr>
              <a:t>а</a:t>
            </a:r>
            <a:r>
              <a:rPr lang="ru-RU" sz="4900" b="1" dirty="0" smtClean="0">
                <a:solidFill>
                  <a:srgbClr val="7030A0"/>
                </a:solidFill>
              </a:rPr>
              <a:t>т</a:t>
            </a:r>
            <a:r>
              <a:rPr lang="ru-RU" sz="4900" b="1" dirty="0" smtClean="0"/>
              <a:t> </a:t>
            </a:r>
            <a:r>
              <a:rPr lang="ru-RU" sz="4900" b="1" dirty="0" err="1" smtClean="0">
                <a:solidFill>
                  <a:srgbClr val="FF0000"/>
                </a:solidFill>
              </a:rPr>
              <a:t>к</a:t>
            </a:r>
            <a:r>
              <a:rPr lang="ru-RU" sz="4000" b="1" dirty="0" err="1" smtClean="0">
                <a:solidFill>
                  <a:schemeClr val="accent5"/>
                </a:solidFill>
              </a:rPr>
              <a:t>ү</a:t>
            </a:r>
            <a:r>
              <a:rPr lang="ru-RU" sz="4900" b="1" dirty="0" err="1" smtClean="0">
                <a:solidFill>
                  <a:srgbClr val="FFFF00"/>
                </a:solidFill>
              </a:rPr>
              <a:t>п</a:t>
            </a:r>
            <a:r>
              <a:rPr lang="ru-RU" sz="4900" b="1" dirty="0" err="1" smtClean="0">
                <a:solidFill>
                  <a:srgbClr val="00B050"/>
                </a:solidFill>
              </a:rPr>
              <a:t>е</a:t>
            </a:r>
            <a:r>
              <a:rPr lang="ru-RU" sz="4900" b="1" dirty="0" err="1" smtClean="0">
                <a:solidFill>
                  <a:srgbClr val="00B0F0"/>
                </a:solidFill>
              </a:rPr>
              <a:t>р</a:t>
            </a:r>
            <a:r>
              <a:rPr lang="ru-RU" sz="4900" b="1" dirty="0" err="1" smtClean="0">
                <a:solidFill>
                  <a:srgbClr val="0070C0"/>
                </a:solidFill>
              </a:rPr>
              <a:t>е</a:t>
            </a:r>
            <a:r>
              <a:rPr lang="ru-RU" sz="4900" dirty="0"/>
              <a:t/>
            </a:r>
            <a:br>
              <a:rPr lang="ru-RU" sz="4900" dirty="0"/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</a:rPr>
              <a:t/>
            </a:r>
            <a:br>
              <a:rPr lang="ru-RU" sz="1800" b="1" dirty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6576646" cy="33189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http://us.123rf.com/400wm/400/400/rolaks/rolaks1106/rolaks110600003/9676834-rainbow-illustration-over-the-river-running-into-the-s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556932"/>
            <a:ext cx="6576646" cy="352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10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410" y="2429350"/>
            <a:ext cx="3072650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71181"/>
            <a:ext cx="9601196" cy="5104687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Ә</a:t>
            </a:r>
            <a:r>
              <a:rPr lang="ru-RU" sz="2800" b="1" dirty="0" err="1" smtClean="0"/>
              <a:t>г</a:t>
            </a:r>
            <a:r>
              <a:rPr lang="ru-RU" b="1" dirty="0" err="1" smtClean="0"/>
              <a:t>ә</a:t>
            </a:r>
            <a:r>
              <a:rPr lang="ru-RU" sz="2800" b="1" dirty="0" err="1" smtClean="0"/>
              <a:t>р</a:t>
            </a:r>
            <a:r>
              <a:rPr lang="ru-RU" b="1" dirty="0" smtClean="0"/>
              <a:t> </a:t>
            </a:r>
            <a:r>
              <a:rPr lang="ru-RU" sz="2800" b="1" dirty="0" err="1" smtClean="0"/>
              <a:t>салават</a:t>
            </a:r>
            <a:endParaRPr lang="ru-RU" sz="2800" b="1" dirty="0" smtClean="0"/>
          </a:p>
          <a:p>
            <a:pPr marL="0" indent="0">
              <a:buNone/>
            </a:pPr>
            <a:r>
              <a:rPr lang="ru-RU" b="1" dirty="0" smtClean="0"/>
              <a:t>                   </a:t>
            </a:r>
            <a:r>
              <a:rPr lang="ru-RU" sz="2800" b="1" dirty="0" err="1" smtClean="0"/>
              <a:t>к</a:t>
            </a:r>
            <a:r>
              <a:rPr lang="ru-RU" b="1" dirty="0" err="1" smtClean="0"/>
              <a:t>ү</a:t>
            </a:r>
            <a:r>
              <a:rPr lang="ru-RU" sz="2800" b="1" dirty="0" err="1" smtClean="0"/>
              <a:t>пере</a:t>
            </a:r>
            <a:r>
              <a:rPr lang="ru-RU" b="1" dirty="0" smtClean="0"/>
              <a:t> </a:t>
            </a:r>
            <a:r>
              <a:rPr lang="ru-RU" sz="2800" b="1" dirty="0" err="1" smtClean="0"/>
              <a:t>чыкса</a:t>
            </a:r>
            <a:r>
              <a:rPr lang="ru-RU" b="1" dirty="0" smtClean="0"/>
              <a:t>,</a:t>
            </a:r>
          </a:p>
          <a:p>
            <a:pPr marL="0" indent="0">
              <a:buNone/>
            </a:pPr>
            <a:r>
              <a:rPr lang="ru-RU" sz="2800" b="1" dirty="0" err="1" smtClean="0"/>
              <a:t>Дим</a:t>
            </a:r>
            <a:r>
              <a:rPr lang="ru-RU" b="1" dirty="0" err="1" smtClean="0"/>
              <a:t>ә</a:t>
            </a:r>
            <a:r>
              <a:rPr lang="ru-RU" sz="2800" b="1" dirty="0" err="1" smtClean="0"/>
              <a:t>к</a:t>
            </a:r>
            <a:r>
              <a:rPr lang="ru-RU" b="1" dirty="0" smtClean="0"/>
              <a:t> </a:t>
            </a:r>
            <a:r>
              <a:rPr lang="ru-RU" sz="2800" b="1" dirty="0" err="1" smtClean="0"/>
              <a:t>я</a:t>
            </a:r>
            <a:r>
              <a:rPr lang="ru-RU" b="1" dirty="0" err="1" smtClean="0"/>
              <a:t>ң</a:t>
            </a:r>
            <a:r>
              <a:rPr lang="ru-RU" sz="2800" b="1" dirty="0" err="1" smtClean="0"/>
              <a:t>гыр</a:t>
            </a: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              </a:t>
            </a:r>
            <a:r>
              <a:rPr lang="ru-RU" sz="2800" b="1" dirty="0" err="1" smtClean="0"/>
              <a:t>яуган</a:t>
            </a:r>
            <a:r>
              <a:rPr lang="ru-RU" b="1" dirty="0" smtClean="0"/>
              <a:t> </a:t>
            </a:r>
            <a:r>
              <a:rPr lang="ru-RU" sz="2800" b="1" dirty="0" err="1" smtClean="0"/>
              <a:t>урамда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sz="2800" b="1" dirty="0" err="1" smtClean="0"/>
              <a:t>Тизр</a:t>
            </a:r>
            <a:r>
              <a:rPr lang="ru-RU" b="1" dirty="0" err="1" smtClean="0"/>
              <a:t>ә</a:t>
            </a:r>
            <a:r>
              <a:rPr lang="ru-RU" sz="2800" b="1" dirty="0" err="1" smtClean="0"/>
              <a:t>к</a:t>
            </a:r>
            <a:r>
              <a:rPr lang="ru-RU" b="1" dirty="0" smtClean="0"/>
              <a:t> </a:t>
            </a:r>
            <a:r>
              <a:rPr lang="ru-RU" sz="2800" b="1" dirty="0" err="1" smtClean="0"/>
              <a:t>урамга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чыгыйк</a:t>
            </a:r>
            <a:r>
              <a:rPr lang="ru-RU" b="1" dirty="0" smtClean="0"/>
              <a:t>,</a:t>
            </a:r>
          </a:p>
          <a:p>
            <a:pPr marL="0" indent="0">
              <a:buNone/>
            </a:pPr>
            <a:r>
              <a:rPr lang="ru-RU" sz="2800" b="1" dirty="0" err="1" smtClean="0"/>
              <a:t>Саф</a:t>
            </a:r>
            <a:r>
              <a:rPr lang="ru-RU" sz="2800" b="1" dirty="0" smtClean="0"/>
              <a:t> </a:t>
            </a:r>
            <a:r>
              <a:rPr lang="ru-RU" b="1" dirty="0" err="1" smtClean="0"/>
              <a:t>һ</a:t>
            </a:r>
            <a:r>
              <a:rPr lang="ru-RU" sz="2800" b="1" dirty="0" err="1" smtClean="0"/>
              <a:t>ава</a:t>
            </a:r>
            <a:r>
              <a:rPr lang="ru-RU" b="1" dirty="0" smtClean="0"/>
              <a:t> </a:t>
            </a:r>
            <a:r>
              <a:rPr lang="ru-RU" sz="2800" b="1" dirty="0" err="1" smtClean="0"/>
              <a:t>суларга</a:t>
            </a:r>
            <a:r>
              <a:rPr lang="ru-RU" b="1" dirty="0" smtClean="0"/>
              <a:t>.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5122" name="Picture 2" descr="https://im1-tub-ru.yandex.net/i?id=3acb69b6336a4083a4fb104e497d91f8&amp;n=33&amp;h=190&amp;w=2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995" y="771181"/>
            <a:ext cx="5674602" cy="388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4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600" b="1" dirty="0" err="1" smtClean="0"/>
              <a:t>Игътибарыгыз</a:t>
            </a:r>
            <a:r>
              <a:rPr lang="ru-RU" b="1" dirty="0" smtClean="0"/>
              <a:t> </a:t>
            </a:r>
            <a:r>
              <a:rPr lang="ru-RU" sz="4000" b="1" dirty="0" err="1" smtClean="0"/>
              <a:t>ө</a:t>
            </a:r>
            <a:r>
              <a:rPr lang="ru-RU" b="1" dirty="0" err="1" smtClean="0"/>
              <a:t>чен</a:t>
            </a:r>
            <a:r>
              <a:rPr lang="ru-RU" b="1" dirty="0" smtClean="0"/>
              <a:t> </a:t>
            </a:r>
            <a:r>
              <a:rPr lang="ru-RU" b="1" dirty="0" err="1" smtClean="0"/>
              <a:t>р</a:t>
            </a:r>
            <a:r>
              <a:rPr lang="ru-RU" sz="4000" b="1" dirty="0" err="1" smtClean="0"/>
              <a:t>ә</a:t>
            </a:r>
            <a:r>
              <a:rPr lang="ru-RU" b="1" dirty="0" err="1" smtClean="0"/>
              <a:t>хм</a:t>
            </a:r>
            <a:r>
              <a:rPr lang="ru-RU" sz="4000" b="1" dirty="0" err="1" smtClean="0"/>
              <a:t>ә</a:t>
            </a:r>
            <a:r>
              <a:rPr lang="ru-RU" b="1" dirty="0" err="1" smtClean="0"/>
              <a:t>т</a:t>
            </a:r>
            <a:r>
              <a:rPr lang="ru-RU" b="1" dirty="0" smtClean="0"/>
              <a:t>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vmeste.opredelim.com/tw_files2/urls_554/16/d-15877/15877_html_m7294f6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644048"/>
            <a:ext cx="9601196" cy="323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4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222</TotalTime>
  <Words>38</Words>
  <Application>Microsoft Office PowerPoint</Application>
  <PresentationFormat>Произвольный</PresentationFormat>
  <Paragraphs>15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Натуральные материалы</vt:lpstr>
      <vt:lpstr>Салават купере</vt:lpstr>
      <vt:lpstr>Жәй көне җылы яңгыр ява</vt:lpstr>
      <vt:lpstr>Яңгыр яуганнан соң салават күпере чыга </vt:lpstr>
      <vt:lpstr>     Салават күпере     </vt:lpstr>
      <vt:lpstr>Презентация PowerPoint</vt:lpstr>
      <vt:lpstr>Игътибарыгыз өчен рәхмәт!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Салават купере</dc:title>
  <dc:creator>USER</dc:creator>
  <cp:lastModifiedBy>гюзель</cp:lastModifiedBy>
  <cp:revision>13</cp:revision>
  <dcterms:created xsi:type="dcterms:W3CDTF">2016-02-01T15:22:52Z</dcterms:created>
  <dcterms:modified xsi:type="dcterms:W3CDTF">2021-03-03T08:17:07Z</dcterms:modified>
</cp:coreProperties>
</file>